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91" d="100"/>
          <a:sy n="91" d="100"/>
        </p:scale>
        <p:origin x="333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39D0A9-07F8-B762-0540-F375CCE747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C7C65B-703D-72EE-FC07-F72D401DBB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508B01C-80B5-DB51-3117-A66B383C0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B248B-33EC-42AA-9C33-BE0AD85EC499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4217F00-C054-C5F5-7B54-7FA8DADB0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0688ADD-AE3F-BCDD-85E4-F736AB5D9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4653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47D8A9-3FFA-97F5-CC8C-57931F103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60C0CB2-4091-10F0-DF10-02FABAF8AB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39E0B83-D80A-D903-2DDF-69350B838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B248B-33EC-42AA-9C33-BE0AD85EC499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7A35F3-FF51-07A5-D39A-F31B3784F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1DD505-1325-6055-9960-AD6408CED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7055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8C84A73-117C-3558-FC5E-5FBBD1C1C7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4FEAFB5-9522-0D62-3110-6882F9E936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45C47BF-1D8E-BD2B-8971-73A6EB2FE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B248B-33EC-42AA-9C33-BE0AD85EC499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6E4C58C-D656-0318-401C-30226886A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87963F-86DD-91EC-F186-2A54F3EC4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0126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6232DB-4F33-E98A-9FA5-7D89BFCFC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E60FAE-B96C-96CB-7D3B-58EAB6066C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B4C23EA-3145-A28E-8C71-7BB880BE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B248B-33EC-42AA-9C33-BE0AD85EC499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B9CC549-72B2-DC08-A6CB-CC3C4B18C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5AFF431-31A2-3463-3507-DD1BD60B9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8026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58781A-5E78-A5DC-8893-4A0C9DFD9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1BE8564-2CB2-03E1-04F3-2F45E43F6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89633A4-0581-36D6-0883-13298152E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B248B-33EC-42AA-9C33-BE0AD85EC499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A62DAA9-25AD-513A-050C-A06038C19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DA75AEC-A9D0-CD6A-FE94-4C629EE41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4800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714FAC-73C5-EE68-9189-3FFC2048C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359155-D64B-057A-76D3-C625272FF3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E432A68-A4C6-CEB0-9517-304D06D966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EB1CA59-507E-0766-2ABD-91893C154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B248B-33EC-42AA-9C33-BE0AD85EC499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5F73A12-9EFA-D97C-C39A-9EDE3F01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F8545D4-57E2-E427-ACA1-FBE7E8681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0282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E50917-BABE-20EC-42AC-2F851BAF1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CBB0827-D40F-2959-A57D-3437021CFB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1198197-B84C-4F59-3CC4-F04286E48B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1D5D6E5-1C4B-8086-B6EF-59F14C17A0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64D7B7B-C92A-3B6E-C1C3-46CB12C3EF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DF4FDC4-ED50-F7FA-7174-ACF1CA041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B248B-33EC-42AA-9C33-BE0AD85EC499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29232E4-791E-A688-BCC3-DFB99F88E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06163C6-B0AD-2A96-13B1-330A72C60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0909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944192-D7EA-3911-DD95-1710E8F9C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C73347A-4FA1-0FD1-095A-DE266A116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B248B-33EC-42AA-9C33-BE0AD85EC499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E93A075-F627-50C6-9B1E-4DDA490B7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CA6A85D-AFBE-8D3B-B4C3-3246178C6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1477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67F72F2-1BC5-1FCD-C9DA-11BE52155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B248B-33EC-42AA-9C33-BE0AD85EC499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8FEC737-6A2F-B22B-B85D-7A313A7B3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0238D7E-6B06-29E1-F65D-79B9B5F8B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1039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7CCD03-8D30-DAFF-874B-9FBFC23D5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DF9C073-BFA0-ECF4-FBE4-51E2A8196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1D5B09F-6AB6-EEF6-3AEF-040D77B274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979D4FA-44C5-7901-124F-56992253A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B248B-33EC-42AA-9C33-BE0AD85EC499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0135C2A-CDCE-F459-05DB-F510D09A2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5F7F97F-1ACD-0EE4-0CD5-AC1B77360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577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212B73-C397-2E67-D96E-664636C92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66E3F40-C76D-E9F6-3F59-F6B8D2247D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DB6CB3B-58FA-BBCC-CBEE-0838854E98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FA5E0E6-2799-56EB-88E1-FCDD31F5A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B248B-33EC-42AA-9C33-BE0AD85EC499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22338C2-5C13-3EC5-4728-FCB38E3D4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4344A66-BAA5-AE5F-9A53-15204CA35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7167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D01E3D-7B09-2660-4790-9AA351AEF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5E75B8A-44EA-F773-9703-77368D364D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7183ABD-251B-B9E0-12FC-99BF4A38C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7B248B-33EC-42AA-9C33-BE0AD85EC499}" type="datetimeFigureOut">
              <a:rPr lang="ru-RU" smtClean="0"/>
              <a:t>22.12.2024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B184232-0EB5-B58D-8F2E-84D5D3380E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6890DBF-6B45-7CAA-E23F-65D74C20CA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946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798F95-8E09-DDD6-09B7-AC54AAB822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BEA715F-A04E-BA6C-8C0B-7EB6C8F5EB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9080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4E6414C-AA51-AF63-3E76-5E5091092A3B}"/>
              </a:ext>
            </a:extLst>
          </p:cNvPr>
          <p:cNvSpPr txBox="1"/>
          <p:nvPr/>
        </p:nvSpPr>
        <p:spPr>
          <a:xfrm>
            <a:off x="8786648" y="278524"/>
            <a:ext cx="3496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Иллюстрация об отделах и ярусах</a:t>
            </a:r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EC898DF0-08B2-C753-7F85-72724B6DFED1}"/>
              </a:ext>
            </a:extLst>
          </p:cNvPr>
          <p:cNvGrpSpPr/>
          <p:nvPr/>
        </p:nvGrpSpPr>
        <p:grpSpPr>
          <a:xfrm>
            <a:off x="336330" y="551792"/>
            <a:ext cx="7917684" cy="5879830"/>
            <a:chOff x="336330" y="551792"/>
            <a:chExt cx="7917684" cy="5879830"/>
          </a:xfrm>
        </p:grpSpPr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F6BFF181-AA17-F486-E346-42FDD9DFAC52}"/>
                </a:ext>
              </a:extLst>
            </p:cNvPr>
            <p:cNvGrpSpPr/>
            <p:nvPr/>
          </p:nvGrpSpPr>
          <p:grpSpPr>
            <a:xfrm>
              <a:off x="336330" y="551792"/>
              <a:ext cx="7917684" cy="5879830"/>
              <a:chOff x="3652345" y="336331"/>
              <a:chExt cx="7917684" cy="5879830"/>
            </a:xfrm>
          </p:grpSpPr>
          <p:grpSp>
            <p:nvGrpSpPr>
              <p:cNvPr id="7" name="Группа 6">
                <a:extLst>
                  <a:ext uri="{FF2B5EF4-FFF2-40B4-BE49-F238E27FC236}">
                    <a16:creationId xmlns:a16="http://schemas.microsoft.com/office/drawing/2014/main" id="{D9F38784-4EA9-1A23-7D7B-E2D066876374}"/>
                  </a:ext>
                </a:extLst>
              </p:cNvPr>
              <p:cNvGrpSpPr/>
              <p:nvPr/>
            </p:nvGrpSpPr>
            <p:grpSpPr>
              <a:xfrm>
                <a:off x="3652345" y="336331"/>
                <a:ext cx="7917684" cy="5879830"/>
                <a:chOff x="1881352" y="867812"/>
                <a:chExt cx="7917684" cy="5879830"/>
              </a:xfrm>
            </p:grpSpPr>
            <p:pic>
              <p:nvPicPr>
                <p:cNvPr id="5" name="Рисунок 4">
                  <a:extLst>
                    <a:ext uri="{FF2B5EF4-FFF2-40B4-BE49-F238E27FC236}">
                      <a16:creationId xmlns:a16="http://schemas.microsoft.com/office/drawing/2014/main" id="{CDA89F48-4688-D4AB-BD59-F3F8A02401F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881352" y="867812"/>
                  <a:ext cx="7917684" cy="5879830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sp>
              <p:nvSpPr>
                <p:cNvPr id="3" name="Прямоугольник 2">
                  <a:extLst>
                    <a:ext uri="{FF2B5EF4-FFF2-40B4-BE49-F238E27FC236}">
                      <a16:creationId xmlns:a16="http://schemas.microsoft.com/office/drawing/2014/main" id="{08CE0E5C-7400-448B-4CD5-E8BB4563D86D}"/>
                    </a:ext>
                  </a:extLst>
                </p:cNvPr>
                <p:cNvSpPr/>
                <p:nvPr/>
              </p:nvSpPr>
              <p:spPr>
                <a:xfrm>
                  <a:off x="3852041" y="1945123"/>
                  <a:ext cx="1891864" cy="319856"/>
                </a:xfrm>
                <a:prstGeom prst="rect">
                  <a:avLst/>
                </a:prstGeom>
                <a:noFill/>
                <a:ln w="19050">
                  <a:solidFill>
                    <a:srgbClr val="FF0000"/>
                  </a:solidFill>
                  <a:prstDash val="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/>
                </a:p>
              </p:txBody>
            </p:sp>
            <p:sp>
              <p:nvSpPr>
                <p:cNvPr id="4" name="Прямоугольник 3">
                  <a:extLst>
                    <a:ext uri="{FF2B5EF4-FFF2-40B4-BE49-F238E27FC236}">
                      <a16:creationId xmlns:a16="http://schemas.microsoft.com/office/drawing/2014/main" id="{29918074-9B36-BD1F-10A5-1B14496871D3}"/>
                    </a:ext>
                  </a:extLst>
                </p:cNvPr>
                <p:cNvSpPr/>
                <p:nvPr/>
              </p:nvSpPr>
              <p:spPr>
                <a:xfrm>
                  <a:off x="7341477" y="1761191"/>
                  <a:ext cx="2406868" cy="960987"/>
                </a:xfrm>
                <a:prstGeom prst="rect">
                  <a:avLst/>
                </a:prstGeom>
                <a:noFill/>
                <a:ln w="19050">
                  <a:solidFill>
                    <a:srgbClr val="00B0F0"/>
                  </a:solidFill>
                  <a:prstDash val="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>
                    <a:solidFill>
                      <a:srgbClr val="00B0F0"/>
                    </a:solidFill>
                  </a:endParaRPr>
                </a:p>
              </p:txBody>
            </p:sp>
          </p:grpSp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4B2AF551-3D10-E4A2-87C7-F04D8928D049}"/>
                  </a:ext>
                </a:extLst>
              </p:cNvPr>
              <p:cNvSpPr/>
              <p:nvPr/>
            </p:nvSpPr>
            <p:spPr>
              <a:xfrm>
                <a:off x="3846786" y="5355728"/>
                <a:ext cx="1776248" cy="378372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grpSp>
          <p:nvGrpSpPr>
            <p:cNvPr id="17" name="Группа 16">
              <a:extLst>
                <a:ext uri="{FF2B5EF4-FFF2-40B4-BE49-F238E27FC236}">
                  <a16:creationId xmlns:a16="http://schemas.microsoft.com/office/drawing/2014/main" id="{727C42C1-6211-55FC-05B4-B1286AE8B278}"/>
                </a:ext>
              </a:extLst>
            </p:cNvPr>
            <p:cNvGrpSpPr/>
            <p:nvPr/>
          </p:nvGrpSpPr>
          <p:grpSpPr>
            <a:xfrm>
              <a:off x="6143296" y="4404546"/>
              <a:ext cx="2060027" cy="1717729"/>
              <a:chOff x="8607972" y="1502979"/>
              <a:chExt cx="2764221" cy="1271752"/>
            </a:xfrm>
          </p:grpSpPr>
          <p:sp>
            <p:nvSpPr>
              <p:cNvPr id="16" name="Прямоугольник 15">
                <a:extLst>
                  <a:ext uri="{FF2B5EF4-FFF2-40B4-BE49-F238E27FC236}">
                    <a16:creationId xmlns:a16="http://schemas.microsoft.com/office/drawing/2014/main" id="{DFC96859-9B2F-4D2A-5C2B-2D0D6787EDF6}"/>
                  </a:ext>
                </a:extLst>
              </p:cNvPr>
              <p:cNvSpPr/>
              <p:nvPr/>
            </p:nvSpPr>
            <p:spPr>
              <a:xfrm>
                <a:off x="8607972" y="1502979"/>
                <a:ext cx="2764221" cy="1271752"/>
              </a:xfrm>
              <a:prstGeom prst="rect">
                <a:avLst/>
              </a:prstGeom>
              <a:solidFill>
                <a:schemeClr val="bg1"/>
              </a:solidFill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cxnSp>
            <p:nvCxnSpPr>
              <p:cNvPr id="10" name="Прямая соединительная линия 9">
                <a:extLst>
                  <a:ext uri="{FF2B5EF4-FFF2-40B4-BE49-F238E27FC236}">
                    <a16:creationId xmlns:a16="http://schemas.microsoft.com/office/drawing/2014/main" id="{31C2018F-2E95-29F0-3212-B3A7797B0D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75986" y="1912174"/>
                <a:ext cx="451945" cy="0"/>
              </a:xfrm>
              <a:prstGeom prst="line">
                <a:avLst/>
              </a:prstGeom>
              <a:ln w="28575"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Прямая соединительная линия 10">
                <a:extLst>
                  <a:ext uri="{FF2B5EF4-FFF2-40B4-BE49-F238E27FC236}">
                    <a16:creationId xmlns:a16="http://schemas.microsoft.com/office/drawing/2014/main" id="{C9D87A9E-B587-B0C9-628E-DA169CC9D7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75986" y="2415958"/>
                <a:ext cx="451945" cy="0"/>
              </a:xfrm>
              <a:prstGeom prst="line">
                <a:avLst/>
              </a:prstGeom>
              <a:ln w="28575">
                <a:solidFill>
                  <a:srgbClr val="00B0F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EA47C1C-66CF-D165-566F-B3F16EA14E2F}"/>
                  </a:ext>
                </a:extLst>
              </p:cNvPr>
              <p:cNvSpPr txBox="1"/>
              <p:nvPr/>
            </p:nvSpPr>
            <p:spPr>
              <a:xfrm>
                <a:off x="9443545" y="1749656"/>
                <a:ext cx="1592318" cy="34180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ru-RU" sz="1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- Западная Сибирь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227F890-923F-10B3-1E9A-95582ECD418B}"/>
                  </a:ext>
                </a:extLst>
              </p:cNvPr>
              <p:cNvSpPr txBox="1"/>
              <p:nvPr/>
            </p:nvSpPr>
            <p:spPr>
              <a:xfrm>
                <a:off x="9403363" y="2248106"/>
                <a:ext cx="1632499" cy="34180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ru-RU" sz="1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- Восточной Сибирь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46465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E673B7-0D0D-738E-AF4D-7429032D7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675"/>
            <a:ext cx="4926724" cy="1512013"/>
          </a:xfrm>
        </p:spPr>
        <p:txBody>
          <a:bodyPr/>
          <a:lstStyle/>
          <a:p>
            <a:r>
              <a:rPr lang="ru-RU" dirty="0"/>
              <a:t>Неоком стратиграфия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D90182B-0349-2ED5-72ED-BACDFE014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4720" y="178675"/>
            <a:ext cx="5770178" cy="6371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429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A98C16-CFAE-1B82-DF38-6C7C2BED1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A2B153D-1EF2-1448-FC8A-D271F807B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518489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13</Words>
  <Application>Microsoft Office PowerPoint</Application>
  <PresentationFormat>Широкоэкранный</PresentationFormat>
  <Paragraphs>4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Неоком стратиграфия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Alxndr Klbk</dc:creator>
  <cp:lastModifiedBy>Alxndr Klbk</cp:lastModifiedBy>
  <cp:revision>11</cp:revision>
  <dcterms:created xsi:type="dcterms:W3CDTF">2024-12-19T16:41:35Z</dcterms:created>
  <dcterms:modified xsi:type="dcterms:W3CDTF">2024-12-22T06:41:04Z</dcterms:modified>
</cp:coreProperties>
</file>

<file path=docProps/thumbnail.jpeg>
</file>